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bin" ContentType="audio/unknown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BFB7B-48C5-944C-AF59-AD3C8741B006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A0BC3-B0F3-5D47-A162-5814D6C9B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81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BA0BC3-B0F3-5D47-A162-5814D6C9B0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97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7B7E44B-AB16-E94A-B350-A71DB3ED132C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5D90C12-1FD7-E64D-A145-8CFC32DF128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audio1.bin"/><Relationship Id="rId4" Type="http://schemas.openxmlformats.org/officeDocument/2006/relationships/audio" Target="../media/audio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jpg"/><Relationship Id="rId7" Type="http://schemas.openxmlformats.org/officeDocument/2006/relationships/image" Target="../media/image10.jp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1.jpg"/><Relationship Id="rId5" Type="http://schemas.openxmlformats.org/officeDocument/2006/relationships/image" Target="../media/image12.jpg"/><Relationship Id="rId6" Type="http://schemas.openxmlformats.org/officeDocument/2006/relationships/image" Target="../media/image13.jpg"/><Relationship Id="rId7" Type="http://schemas.openxmlformats.org/officeDocument/2006/relationships/image" Target="../media/image14.jpg"/><Relationship Id="rId8" Type="http://schemas.openxmlformats.org/officeDocument/2006/relationships/image" Target="../media/image15.jpg"/><Relationship Id="rId9" Type="http://schemas.openxmlformats.org/officeDocument/2006/relationships/image" Target="../media/image16.jp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jpg"/><Relationship Id="rId12" Type="http://schemas.openxmlformats.org/officeDocument/2006/relationships/image" Target="../media/image26.jpg"/><Relationship Id="rId13" Type="http://schemas.openxmlformats.org/officeDocument/2006/relationships/image" Target="../media/image27.jpg"/><Relationship Id="rId14" Type="http://schemas.openxmlformats.org/officeDocument/2006/relationships/image" Target="../media/image28.jpeg"/><Relationship Id="rId15" Type="http://schemas.openxmlformats.org/officeDocument/2006/relationships/image" Target="../media/image29.jpg"/><Relationship Id="rId16" Type="http://schemas.openxmlformats.org/officeDocument/2006/relationships/image" Target="../media/image30.jpg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jpg"/><Relationship Id="rId7" Type="http://schemas.openxmlformats.org/officeDocument/2006/relationships/image" Target="../media/image21.jpg"/><Relationship Id="rId8" Type="http://schemas.openxmlformats.org/officeDocument/2006/relationships/image" Target="../media/image22.jpg"/><Relationship Id="rId9" Type="http://schemas.openxmlformats.org/officeDocument/2006/relationships/image" Target="../media/image23.jpg"/><Relationship Id="rId10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60000" lon="60000" rev="60000"/>
            </a:camera>
            <a:lightRig rig="threePt" dir="t"/>
          </a:scene3d>
          <a:sp3d z="12700">
            <a:bevelT prst="angle"/>
          </a:sp3d>
        </p:spPr>
        <p:txBody>
          <a:bodyPr>
            <a:normAutofit/>
          </a:bodyPr>
          <a:lstStyle/>
          <a:p>
            <a:r>
              <a:rPr lang="en-US" b="1" i="1" dirty="0" smtClean="0">
                <a:latin typeface="Adobe Caslon Pro Bold"/>
                <a:cs typeface="Adobe Caslon Pro Bold"/>
              </a:rPr>
              <a:t>SHANE MANN RUFF</a:t>
            </a:r>
            <a:endParaRPr lang="en-US" b="1" i="1" dirty="0">
              <a:latin typeface="Adobe Caslon Pro Bold"/>
              <a:cs typeface="Adobe Caslon Pro Bold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6996"/>
            <a:ext cx="6400800" cy="79906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>
                <a:solidFill>
                  <a:srgbClr val="660066"/>
                </a:solidFill>
              </a:rPr>
              <a:t>A Brief Resume Presentation…..</a:t>
            </a:r>
            <a:endParaRPr lang="en-US" i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1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8">
        <p:fade/>
        <p:sndAc>
          <p:stSnd>
            <p:snd r:embed="rId2" name="10 Memmingen [Instrumental].mp3"/>
          </p:stSnd>
        </p:sndAc>
      </p:transition>
    </mc:Choice>
    <mc:Fallback xmlns="">
      <p:transition xmlns:p14="http://schemas.microsoft.com/office/powerpoint/2010/main" spd="med" advTm="5238">
        <p:fade/>
        <p:sndAc>
          <p:stSnd>
            <p:snd r:embed="rId4" name="10 Memmingen [Instrumental].mp3"/>
          </p:stSnd>
        </p:sndAc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90" y="3995298"/>
            <a:ext cx="8598510" cy="21308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dirty="0" smtClean="0"/>
              <a:t> …Farm boy...Farm boy ethics….</a:t>
            </a:r>
          </a:p>
          <a:p>
            <a:pPr marL="0" indent="0" algn="ctr">
              <a:buNone/>
            </a:pPr>
            <a:r>
              <a:rPr lang="en-US" sz="2000" i="1" dirty="0" smtClean="0"/>
              <a:t>              Work till the job is done…</a:t>
            </a:r>
            <a:endParaRPr lang="en-US" sz="20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/>
              <a:t>Where I came from…..</a:t>
            </a:r>
            <a:endParaRPr lang="en-US" i="1" dirty="0"/>
          </a:p>
        </p:txBody>
      </p:sp>
      <p:pic>
        <p:nvPicPr>
          <p:cNvPr id="4" name="Picture 3" descr="246752_514908831857450_213768972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387" y="1728703"/>
            <a:ext cx="3992413" cy="2994310"/>
          </a:xfrm>
          <a:prstGeom prst="rect">
            <a:avLst/>
          </a:prstGeom>
        </p:spPr>
      </p:pic>
      <p:pic>
        <p:nvPicPr>
          <p:cNvPr id="5" name="Picture 4" descr="204650_214475578567445_3337560_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" y="1728703"/>
            <a:ext cx="4606097" cy="29943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827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111">
        <p:fade/>
      </p:transition>
    </mc:Choice>
    <mc:Fallback xmlns="">
      <p:transition xmlns:p14="http://schemas.microsoft.com/office/powerpoint/2010/main" spd="med" advTm="7111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12332_730733943608270_1356382178_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33482"/>
            <a:ext cx="2782266" cy="2208101"/>
          </a:xfrm>
          <a:prstGeom prst="rect">
            <a:avLst/>
          </a:prstGeom>
        </p:spPr>
      </p:pic>
      <p:sp>
        <p:nvSpPr>
          <p:cNvPr id="6" name="Curved Left Arrow 5"/>
          <p:cNvSpPr/>
          <p:nvPr/>
        </p:nvSpPr>
        <p:spPr>
          <a:xfrm>
            <a:off x="3268008" y="1906943"/>
            <a:ext cx="1741035" cy="2095609"/>
          </a:xfrm>
          <a:prstGeom prst="curvedLef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6221"/>
            <a:ext cx="8229600" cy="4984649"/>
          </a:xfrm>
        </p:spPr>
        <p:txBody>
          <a:bodyPr/>
          <a:lstStyle/>
          <a:p>
            <a:pPr lvl="2"/>
            <a:r>
              <a:rPr lang="en-US" sz="1600" dirty="0" smtClean="0"/>
              <a:t>Music…Art…Audio…Video...Get things done…it’s in my blood…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181" y="241971"/>
            <a:ext cx="7756263" cy="105425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/>
              <a:t>Where I‘ve Been…..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0620" y="1906943"/>
            <a:ext cx="342498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Recordland</a:t>
            </a:r>
            <a:r>
              <a:rPr lang="en-US" dirty="0" smtClean="0"/>
              <a:t> Manager Records…..vinyl…’Old School’</a:t>
            </a:r>
            <a:endParaRPr lang="en-US" dirty="0"/>
          </a:p>
        </p:txBody>
      </p:sp>
      <p:pic>
        <p:nvPicPr>
          <p:cNvPr id="7" name="Picture 6" descr="180919_199199946761675_3027308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685" y="4704484"/>
            <a:ext cx="2645842" cy="19843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3405" y="4127311"/>
            <a:ext cx="480339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Radio Station GM/ Director of Operations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3396444" y="4121836"/>
            <a:ext cx="599373" cy="749613"/>
          </a:xfrm>
          <a:prstGeom prst="down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57907_161752070506463_94849_n-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60" y="2024191"/>
            <a:ext cx="2961640" cy="2103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561501" y="4632209"/>
            <a:ext cx="2311864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CBS News Videographer</a:t>
            </a:r>
            <a:endParaRPr lang="en-US" dirty="0"/>
          </a:p>
        </p:txBody>
      </p:sp>
      <p:sp>
        <p:nvSpPr>
          <p:cNvPr id="14" name="Bent-Up Arrow 13"/>
          <p:cNvSpPr/>
          <p:nvPr/>
        </p:nvSpPr>
        <p:spPr>
          <a:xfrm>
            <a:off x="7873365" y="4195830"/>
            <a:ext cx="850392" cy="731520"/>
          </a:xfrm>
          <a:prstGeom prst="bentUpArrow">
            <a:avLst>
              <a:gd name="adj1" fmla="val 25000"/>
              <a:gd name="adj2" fmla="val 28902"/>
              <a:gd name="adj3" fmla="val 25000"/>
            </a:avLst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RHT RC Av logo 600 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580" y="5359165"/>
            <a:ext cx="1836073" cy="14988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95817" y="6531475"/>
            <a:ext cx="2102065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Freelance A/V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097882" y="6563563"/>
            <a:ext cx="412854" cy="250605"/>
          </a:xfrm>
          <a:prstGeom prst="righ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RHT logo 600 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59165"/>
            <a:ext cx="1949956" cy="146246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4731675"/>
            <a:ext cx="2211435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 Employed Real Estate Broker</a:t>
            </a:r>
            <a:endParaRPr lang="en-US" dirty="0"/>
          </a:p>
        </p:txBody>
      </p:sp>
      <p:sp>
        <p:nvSpPr>
          <p:cNvPr id="21" name="Bent Arrow 20"/>
          <p:cNvSpPr/>
          <p:nvPr/>
        </p:nvSpPr>
        <p:spPr>
          <a:xfrm rot="7957358">
            <a:off x="1986168" y="5278540"/>
            <a:ext cx="841976" cy="684908"/>
          </a:xfrm>
          <a:prstGeom prst="bentArrow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571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217">
        <p:fade/>
      </p:transition>
    </mc:Choice>
    <mc:Fallback xmlns="">
      <p:transition xmlns:p14="http://schemas.microsoft.com/office/powerpoint/2010/main" spd="med" advTm="9217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2773_415193468553749_474153201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45" y="1417638"/>
            <a:ext cx="3606939" cy="2705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3" descr="5728_100965956585075_6126653_a.jpg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" b="-298"/>
          <a:stretch/>
        </p:blipFill>
        <p:spPr>
          <a:xfrm>
            <a:off x="457200" y="1417638"/>
            <a:ext cx="2401251" cy="2506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00" y="292268"/>
            <a:ext cx="7756263" cy="105425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/>
              <a:t>…Musician…..</a:t>
            </a:r>
            <a:endParaRPr lang="en-US" dirty="0"/>
          </a:p>
        </p:txBody>
      </p:sp>
      <p:pic>
        <p:nvPicPr>
          <p:cNvPr id="5" name="Picture 4" descr="5728_100968329918171_7772987_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046" y="3353196"/>
            <a:ext cx="2463519" cy="3284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388226_566668610014805_1038819567_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968" y="3353196"/>
            <a:ext cx="2603032" cy="3390652"/>
          </a:xfrm>
          <a:prstGeom prst="rect">
            <a:avLst/>
          </a:prstGeom>
        </p:spPr>
      </p:pic>
      <p:pic>
        <p:nvPicPr>
          <p:cNvPr id="8" name="Picture 7" descr="188436_130740043665761_6939732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565" y="4900061"/>
            <a:ext cx="1576037" cy="1358173"/>
          </a:xfrm>
          <a:prstGeom prst="rect">
            <a:avLst/>
          </a:prstGeom>
        </p:spPr>
      </p:pic>
      <p:pic>
        <p:nvPicPr>
          <p:cNvPr id="9" name="Picture 8" descr="DsoPCHALK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7" y="4233609"/>
            <a:ext cx="2018309" cy="1345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284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55">
        <p:fade/>
      </p:transition>
    </mc:Choice>
    <mc:Fallback xmlns="">
      <p:transition xmlns:p14="http://schemas.microsoft.com/office/powerpoint/2010/main" spd="med" advTm="9855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328_101903776491293_5308196_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6" b="16626"/>
          <a:stretch>
            <a:fillRect/>
          </a:stretch>
        </p:blipFill>
        <p:spPr>
          <a:xfrm>
            <a:off x="699248" y="2248348"/>
            <a:ext cx="3090332" cy="15471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/>
              <a:t>What makes me, me….…</a:t>
            </a:r>
            <a:endParaRPr lang="en-US" dirty="0"/>
          </a:p>
        </p:txBody>
      </p:sp>
      <p:pic>
        <p:nvPicPr>
          <p:cNvPr id="5" name="Picture 4" descr="5328_101903786491292_4247460_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00" y="2273300"/>
            <a:ext cx="3068320" cy="2301240"/>
          </a:xfrm>
          <a:prstGeom prst="rect">
            <a:avLst/>
          </a:prstGeom>
        </p:spPr>
      </p:pic>
      <p:pic>
        <p:nvPicPr>
          <p:cNvPr id="7" name="Picture 6" descr="5328_101903793157958_8250680_n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140" y="5283626"/>
            <a:ext cx="1534160" cy="1150620"/>
          </a:xfrm>
          <a:prstGeom prst="rect">
            <a:avLst/>
          </a:prstGeom>
        </p:spPr>
      </p:pic>
      <p:pic>
        <p:nvPicPr>
          <p:cNvPr id="10" name="Picture 9" descr="193353_214468638568139_3007725_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649" y="4524191"/>
            <a:ext cx="1561862" cy="2319540"/>
          </a:xfrm>
          <a:prstGeom prst="rect">
            <a:avLst/>
          </a:prstGeom>
        </p:spPr>
      </p:pic>
      <p:pic>
        <p:nvPicPr>
          <p:cNvPr id="11" name="Picture 10" descr="384455_323028751045460_1745422560_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364" y="4538460"/>
            <a:ext cx="1619255" cy="1214441"/>
          </a:xfrm>
          <a:prstGeom prst="rect">
            <a:avLst/>
          </a:prstGeom>
        </p:spPr>
      </p:pic>
      <p:pic>
        <p:nvPicPr>
          <p:cNvPr id="12" name="Picture 11" descr="598606_415187308554365_513267571_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544" y="5720114"/>
            <a:ext cx="1590076" cy="1192557"/>
          </a:xfrm>
          <a:prstGeom prst="rect">
            <a:avLst/>
          </a:prstGeom>
        </p:spPr>
      </p:pic>
      <p:pic>
        <p:nvPicPr>
          <p:cNvPr id="15" name="Picture 14" descr="1379491_10201625628994395_1215078865_n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5389"/>
            <a:ext cx="2154887" cy="1616797"/>
          </a:xfrm>
          <a:prstGeom prst="rect">
            <a:avLst/>
          </a:prstGeom>
        </p:spPr>
      </p:pic>
      <p:pic>
        <p:nvPicPr>
          <p:cNvPr id="14" name="Picture 13" descr="1239391_10202029632931181_504736314_n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6524"/>
            <a:ext cx="1615955" cy="1211966"/>
          </a:xfrm>
          <a:prstGeom prst="rect">
            <a:avLst/>
          </a:prstGeom>
        </p:spPr>
      </p:pic>
      <p:pic>
        <p:nvPicPr>
          <p:cNvPr id="6" name="Picture 5" descr="1074208_666899433325055_1971845621_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676" y="3799658"/>
            <a:ext cx="1978624" cy="1483968"/>
          </a:xfrm>
          <a:prstGeom prst="rect">
            <a:avLst/>
          </a:prstGeom>
        </p:spPr>
      </p:pic>
      <p:pic>
        <p:nvPicPr>
          <p:cNvPr id="8" name="Picture 7" descr="25737_112521435429527_7547195_n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2273300"/>
            <a:ext cx="1945946" cy="1459459"/>
          </a:xfrm>
          <a:prstGeom prst="rect">
            <a:avLst/>
          </a:prstGeom>
        </p:spPr>
      </p:pic>
      <p:pic>
        <p:nvPicPr>
          <p:cNvPr id="9" name="Picture 8" descr="149487_624304117584587_1275072929_n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68" y="3732759"/>
            <a:ext cx="2109809" cy="2020142"/>
          </a:xfrm>
          <a:prstGeom prst="rect">
            <a:avLst/>
          </a:prstGeom>
        </p:spPr>
      </p:pic>
      <p:pic>
        <p:nvPicPr>
          <p:cNvPr id="17" name="Picture 16" descr="3.jpe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66" y="2248348"/>
            <a:ext cx="987469" cy="1426892"/>
          </a:xfrm>
          <a:prstGeom prst="rect">
            <a:avLst/>
          </a:prstGeom>
        </p:spPr>
      </p:pic>
      <p:pic>
        <p:nvPicPr>
          <p:cNvPr id="18" name="Picture 17" descr="00A0A_f1B4CWSPLYV_600x450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012" y="5611996"/>
            <a:ext cx="1642313" cy="1231735"/>
          </a:xfrm>
          <a:prstGeom prst="rect">
            <a:avLst/>
          </a:prstGeom>
        </p:spPr>
      </p:pic>
      <p:pic>
        <p:nvPicPr>
          <p:cNvPr id="13" name="Picture 12" descr="190349_204090219605981_461107_n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620" y="5752901"/>
            <a:ext cx="1657875" cy="1090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15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844">
        <p:fade/>
      </p:transition>
    </mc:Choice>
    <mc:Fallback xmlns="">
      <p:transition xmlns:p14="http://schemas.microsoft.com/office/powerpoint/2010/main" spd="med" advTm="9844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65827_704784876203177_202777686_o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7" b="8113"/>
          <a:stretch/>
        </p:blipFill>
        <p:spPr>
          <a:xfrm>
            <a:off x="724349" y="2183144"/>
            <a:ext cx="7745505" cy="44691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/>
              <a:t>Where I </a:t>
            </a:r>
            <a:r>
              <a:rPr lang="en-US" i="1" dirty="0" smtClean="0"/>
              <a:t>Am Going….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7618" y="2071942"/>
            <a:ext cx="7762236" cy="923330"/>
          </a:xfrm>
          <a:prstGeom prst="rect">
            <a:avLst/>
          </a:prstGeom>
          <a:noFill/>
          <a:scene3d>
            <a:camera prst="perspectiveRelaxed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…The sky’s the limit….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818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92">
        <p:fade/>
      </p:transition>
    </mc:Choice>
    <mc:Fallback xmlns="">
      <p:transition xmlns:p14="http://schemas.microsoft.com/office/powerpoint/2010/main" spd="med" advTm="1069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8" y="3546820"/>
            <a:ext cx="7745505" cy="805202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800" dirty="0" smtClean="0"/>
              <a:t> </a:t>
            </a:r>
            <a:r>
              <a:rPr lang="en-US" sz="4800" dirty="0" err="1" smtClean="0"/>
              <a:t>www.shaneruff.com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Resume’ &amp; Portfolio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49670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Shane Mann Ruff  .  2014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129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52">
        <p:fade/>
      </p:transition>
    </mc:Choice>
    <mc:Fallback xmlns="">
      <p:transition xmlns:p14="http://schemas.microsoft.com/office/powerpoint/2010/main" spd="med" advTm="13152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2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2|1.2|1.1|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.1|0.9|1|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|1.5|3.5|1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rdcover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200</TotalTime>
  <Words>131</Words>
  <Application>Microsoft Macintosh PowerPoint</Application>
  <PresentationFormat>On-screen Show (4:3)</PresentationFormat>
  <Paragraphs>22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Hardcover</vt:lpstr>
      <vt:lpstr>SHANE MANN RUFF</vt:lpstr>
      <vt:lpstr>Where I came from…..</vt:lpstr>
      <vt:lpstr>Where I‘ve Been…..</vt:lpstr>
      <vt:lpstr>…Musician…..</vt:lpstr>
      <vt:lpstr>What makes me, me….…</vt:lpstr>
      <vt:lpstr>Where I Am Going….</vt:lpstr>
      <vt:lpstr>Resume’ &amp; Portfolio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SHANE MANN RUFF</dc:title>
  <dc:creator>Shane Ruff</dc:creator>
  <cp:lastModifiedBy>Shane Ruff</cp:lastModifiedBy>
  <cp:revision>18</cp:revision>
  <dcterms:created xsi:type="dcterms:W3CDTF">2014-04-09T23:57:02Z</dcterms:created>
  <dcterms:modified xsi:type="dcterms:W3CDTF">2014-04-10T03:18:48Z</dcterms:modified>
</cp:coreProperties>
</file>